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FD557-034E-437B-98A0-66AC72A3C473}" type="datetimeFigureOut">
              <a:rPr lang="en-US" smtClean="0"/>
              <a:t>3/28/2012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8D0CC-8974-4379-8A17-ABAF0F18A9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FD557-034E-437B-98A0-66AC72A3C473}" type="datetimeFigureOut">
              <a:rPr lang="en-US" smtClean="0"/>
              <a:t>3/28/2012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8D0CC-8974-4379-8A17-ABAF0F18A9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FD557-034E-437B-98A0-66AC72A3C473}" type="datetimeFigureOut">
              <a:rPr lang="en-US" smtClean="0"/>
              <a:t>3/28/2012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8D0CC-8974-4379-8A17-ABAF0F18A9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FD557-034E-437B-98A0-66AC72A3C473}" type="datetimeFigureOut">
              <a:rPr lang="en-US" smtClean="0"/>
              <a:t>3/28/2012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8D0CC-8974-4379-8A17-ABAF0F18A9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FD557-034E-437B-98A0-66AC72A3C473}" type="datetimeFigureOut">
              <a:rPr lang="en-US" smtClean="0"/>
              <a:t>3/28/2012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8D0CC-8974-4379-8A17-ABAF0F18A9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FD557-034E-437B-98A0-66AC72A3C473}" type="datetimeFigureOut">
              <a:rPr lang="en-US" smtClean="0"/>
              <a:t>3/28/2012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8D0CC-8974-4379-8A17-ABAF0F18A9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FD557-034E-437B-98A0-66AC72A3C473}" type="datetimeFigureOut">
              <a:rPr lang="en-US" smtClean="0"/>
              <a:t>3/28/2012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8D0CC-8974-4379-8A17-ABAF0F18A9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FD557-034E-437B-98A0-66AC72A3C473}" type="datetimeFigureOut">
              <a:rPr lang="en-US" smtClean="0"/>
              <a:t>3/28/2012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8D0CC-8974-4379-8A17-ABAF0F18A9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FD557-034E-437B-98A0-66AC72A3C473}" type="datetimeFigureOut">
              <a:rPr lang="en-US" smtClean="0"/>
              <a:t>3/28/2012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8D0CC-8974-4379-8A17-ABAF0F18A9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FD557-034E-437B-98A0-66AC72A3C473}" type="datetimeFigureOut">
              <a:rPr lang="en-US" smtClean="0"/>
              <a:t>3/28/2012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8D0CC-8974-4379-8A17-ABAF0F18A9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FD557-034E-437B-98A0-66AC72A3C473}" type="datetimeFigureOut">
              <a:rPr lang="en-US" smtClean="0"/>
              <a:t>3/28/2012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8D0CC-8974-4379-8A17-ABAF0F18A999}" type="slidenum">
              <a:rPr lang="en-US" smtClean="0"/>
              <a:t>‹#›</a:t>
            </a:fld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86FD557-034E-437B-98A0-66AC72A3C473}" type="datetimeFigureOut">
              <a:rPr lang="en-US" smtClean="0"/>
              <a:t>3/28/2012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F08D0CC-8974-4379-8A17-ABAF0F18A99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838200"/>
            <a:ext cx="81534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4000" dirty="0" smtClean="0">
                <a:latin typeface="Kristen ITC" pitchFamily="66" charset="0"/>
              </a:rPr>
              <a:t>Ecrivez un “mini-examen” avec 10 questions sur les sports.</a:t>
            </a:r>
          </a:p>
          <a:p>
            <a:pPr algn="just"/>
            <a:endParaRPr lang="fr-FR" sz="4000" dirty="0" smtClean="0">
              <a:latin typeface="Kristen ITC" pitchFamily="66" charset="0"/>
            </a:endParaRPr>
          </a:p>
          <a:p>
            <a:pPr algn="just"/>
            <a:r>
              <a:rPr lang="fr-FR" sz="4000" dirty="0" smtClean="0">
                <a:latin typeface="Kristen ITC" pitchFamily="66" charset="0"/>
              </a:rPr>
              <a:t>Utilisez </a:t>
            </a:r>
            <a:r>
              <a:rPr lang="fr-FR" sz="4000" u="sng" dirty="0" smtClean="0">
                <a:latin typeface="Kristen ITC" pitchFamily="66" charset="0"/>
              </a:rPr>
              <a:t>qui</a:t>
            </a:r>
            <a:r>
              <a:rPr lang="fr-FR" sz="4000" dirty="0" smtClean="0">
                <a:latin typeface="Kristen ITC" pitchFamily="66" charset="0"/>
              </a:rPr>
              <a:t>, </a:t>
            </a:r>
            <a:r>
              <a:rPr lang="fr-FR" sz="4000" u="sng" dirty="0" smtClean="0">
                <a:latin typeface="Kristen ITC" pitchFamily="66" charset="0"/>
              </a:rPr>
              <a:t>qu’est-ce que</a:t>
            </a:r>
            <a:r>
              <a:rPr lang="fr-FR" sz="4000" dirty="0" smtClean="0">
                <a:latin typeface="Kristen ITC" pitchFamily="66" charset="0"/>
              </a:rPr>
              <a:t>, ou </a:t>
            </a:r>
            <a:r>
              <a:rPr lang="fr-FR" sz="4000" u="sng" dirty="0" smtClean="0">
                <a:latin typeface="Kristen ITC" pitchFamily="66" charset="0"/>
              </a:rPr>
              <a:t>quoi</a:t>
            </a:r>
            <a:r>
              <a:rPr lang="fr-FR" sz="4000" dirty="0" smtClean="0">
                <a:latin typeface="Kristen ITC" pitchFamily="66" charset="0"/>
              </a:rPr>
              <a:t> dans les questions.</a:t>
            </a:r>
          </a:p>
          <a:p>
            <a:pPr algn="just"/>
            <a:endParaRPr lang="fr-FR" sz="4000" dirty="0" smtClean="0">
              <a:latin typeface="Kristen ITC" pitchFamily="66" charset="0"/>
            </a:endParaRPr>
          </a:p>
          <a:p>
            <a:pPr algn="just"/>
            <a:r>
              <a:rPr lang="fr-FR" sz="4000" dirty="0" smtClean="0">
                <a:latin typeface="Kristen ITC" pitchFamily="66" charset="0"/>
              </a:rPr>
              <a:t>Donnez l’examen à un(e) ami(e), qui va répondre aux questions.</a:t>
            </a:r>
            <a:endParaRPr lang="fr-FR" sz="40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1218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3219" y="318839"/>
            <a:ext cx="716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3200" u="sng" dirty="0" smtClean="0">
                <a:latin typeface="Kristen ITC" pitchFamily="66" charset="0"/>
              </a:rPr>
              <a:t>Exemples:</a:t>
            </a:r>
            <a:endParaRPr lang="fr-FR" sz="3200" u="sng" dirty="0"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1000" y="1219200"/>
            <a:ext cx="83058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just">
              <a:buAutoNum type="arabicParenR"/>
            </a:pPr>
            <a:r>
              <a:rPr lang="fr-FR" sz="3200" dirty="0" smtClean="0">
                <a:latin typeface="Kristen ITC" pitchFamily="66" charset="0"/>
              </a:rPr>
              <a:t>Dans un match de foot, qui bloque le ballon ?</a:t>
            </a:r>
          </a:p>
          <a:p>
            <a:pPr algn="just"/>
            <a:endParaRPr lang="fr-FR" sz="3200" dirty="0" smtClean="0">
              <a:latin typeface="Kristen ITC" pitchFamily="66" charset="0"/>
            </a:endParaRPr>
          </a:p>
          <a:p>
            <a:pPr algn="just"/>
            <a:r>
              <a:rPr lang="fr-FR" sz="3200" dirty="0" smtClean="0">
                <a:latin typeface="Kristen ITC" pitchFamily="66" charset="0"/>
              </a:rPr>
              <a:t>2) Qu’est que les joueurs ont marqué?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429000"/>
            <a:ext cx="2667000" cy="2015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 flipH="1">
            <a:off x="3429000" y="3146097"/>
            <a:ext cx="1485900" cy="1214497"/>
          </a:xfrm>
          <a:prstGeom prst="straightConnector1">
            <a:avLst/>
          </a:prstGeom>
          <a:ln w="76200"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42900" y="5638800"/>
            <a:ext cx="81915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3200" dirty="0" smtClean="0">
                <a:latin typeface="Kristen ITC" pitchFamily="66" charset="0"/>
              </a:rPr>
              <a:t>3) tu as besoin de quoi pour joueur au …. ?</a:t>
            </a:r>
          </a:p>
        </p:txBody>
      </p:sp>
    </p:spTree>
    <p:extLst>
      <p:ext uri="{BB962C8B-B14F-4D97-AF65-F5344CB8AC3E}">
        <p14:creationId xmlns:p14="http://schemas.microsoft.com/office/powerpoint/2010/main" val="1475195012"/>
      </p:ext>
    </p:extLst>
  </p:cSld>
  <p:clrMapOvr>
    <a:masterClrMapping/>
  </p:clrMapOvr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TC102455596[[fn=Spring]]</Template>
  <TotalTime>13</TotalTime>
  <Words>71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Spring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2012-03-28T17:08:11Z</dcterms:created>
  <dcterms:modified xsi:type="dcterms:W3CDTF">2012-03-28T17:21:13Z</dcterms:modified>
</cp:coreProperties>
</file>